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3" r:id="rId6"/>
    <p:sldId id="259" r:id="rId7"/>
    <p:sldId id="260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F3363-31A8-4CF4-9D58-5BABD86ECAB6}" type="datetimeFigureOut">
              <a:rPr lang="en-GB" smtClean="0"/>
              <a:pPr/>
              <a:t>22/06/2011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68336-BD5D-42A7-89B3-5350F126FF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European Recognition of Prior Learning Network Meeting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Glasgow</a:t>
            </a:r>
          </a:p>
          <a:p>
            <a:r>
              <a:rPr lang="en-GB" dirty="0" smtClean="0"/>
              <a:t>23 June 2011</a:t>
            </a:r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764704"/>
            <a:ext cx="3528392" cy="1224135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 Building a Vision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632848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71600" y="1844824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 have 30 minutes in your group</a:t>
            </a:r>
          </a:p>
          <a:p>
            <a:endParaRPr lang="en-GB" sz="2800" dirty="0" smtClean="0"/>
          </a:p>
          <a:p>
            <a:r>
              <a:rPr lang="en-GB" sz="2800" dirty="0" smtClean="0"/>
              <a:t>Appoint someone to feedback your ‘vision’</a:t>
            </a:r>
          </a:p>
          <a:p>
            <a:endParaRPr lang="en-GB" sz="2800" dirty="0" smtClean="0"/>
          </a:p>
          <a:p>
            <a:r>
              <a:rPr lang="en-GB" sz="2800" dirty="0" smtClean="0"/>
              <a:t>Re-convene in the larger group and discuss all together</a:t>
            </a:r>
          </a:p>
          <a:p>
            <a:endParaRPr lang="en-GB" sz="2800" dirty="0" smtClean="0"/>
          </a:p>
          <a:p>
            <a:r>
              <a:rPr lang="en-GB" sz="2800" dirty="0" smtClean="0"/>
              <a:t>Coffee!!!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European Recognition of Prior Learning Network Meeting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Glasgow</a:t>
            </a:r>
          </a:p>
          <a:p>
            <a:r>
              <a:rPr lang="en-GB" dirty="0" smtClean="0"/>
              <a:t>23 June 2011</a:t>
            </a:r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764704"/>
            <a:ext cx="3528392" cy="122413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Identified topics of interest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4392488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endParaRPr lang="en-GB" dirty="0" smtClean="0"/>
          </a:p>
          <a:p>
            <a:pPr algn="l"/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RPL_topic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700808"/>
            <a:ext cx="8424936" cy="5520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764704"/>
            <a:ext cx="3528392" cy="122413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How do we want the Network to work?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4392488"/>
          </a:xfrm>
        </p:spPr>
        <p:txBody>
          <a:bodyPr>
            <a:normAutofit/>
          </a:bodyPr>
          <a:lstStyle/>
          <a:p>
            <a:pPr algn="l"/>
            <a:r>
              <a:rPr lang="en-GB" sz="5400" dirty="0" smtClean="0">
                <a:solidFill>
                  <a:schemeClr val="tx1"/>
                </a:solidFill>
              </a:rPr>
              <a:t>How do we do the work we want to do?</a:t>
            </a:r>
            <a:endParaRPr lang="en-GB" sz="5400" dirty="0" smtClean="0">
              <a:solidFill>
                <a:schemeClr val="tx1"/>
              </a:solidFill>
            </a:endParaRPr>
          </a:p>
          <a:p>
            <a:pPr algn="l"/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764704"/>
            <a:ext cx="3528392" cy="122413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How do we want the Network to work?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4392488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This session aims to: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Come </a:t>
            </a:r>
            <a:r>
              <a:rPr lang="en-GB" dirty="0" smtClean="0">
                <a:solidFill>
                  <a:schemeClr val="tx1"/>
                </a:solidFill>
              </a:rPr>
              <a:t>up with a way in which we can all work together, given the resources we </a:t>
            </a:r>
            <a:r>
              <a:rPr lang="en-GB" dirty="0" smtClean="0">
                <a:solidFill>
                  <a:schemeClr val="tx1"/>
                </a:solidFill>
              </a:rPr>
              <a:t>have and the constraints that we face... 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764704"/>
            <a:ext cx="3528392" cy="1224135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What we have: our resources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4392488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Our time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</a:t>
            </a:r>
            <a:r>
              <a:rPr lang="en-GB" dirty="0" smtClean="0">
                <a:solidFill>
                  <a:schemeClr val="tx1"/>
                </a:solidFill>
              </a:rPr>
              <a:t>ur experiences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Your organisations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Your colleagues’ time and experiences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Their support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Practitioners in your country’s Universities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Their time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Their experiences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Bologna Follow-Up Group and the secretariat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Other...</a:t>
            </a: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764704"/>
            <a:ext cx="3528392" cy="1224135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What we don’t have: the constraints!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632848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Money – we do this for the ‘love’</a:t>
            </a: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Our time is not always our own...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Geography</a:t>
            </a: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h.gibson\Local Settings\Temporary Internet Files\Content.IE5\2DESEN7F\MC91021710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996952"/>
            <a:ext cx="1825142" cy="1541678"/>
          </a:xfrm>
          <a:prstGeom prst="rect">
            <a:avLst/>
          </a:prstGeom>
          <a:noFill/>
        </p:spPr>
      </p:pic>
      <p:pic>
        <p:nvPicPr>
          <p:cNvPr id="1029" name="Picture 5" descr="C:\Documents and Settings\h.gibson\Local Settings\Temporary Internet Files\Content.IE5\PMXV5WHH\MC9003269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789040"/>
            <a:ext cx="1816913" cy="1723644"/>
          </a:xfrm>
          <a:prstGeom prst="rect">
            <a:avLst/>
          </a:prstGeom>
          <a:noFill/>
        </p:spPr>
      </p:pic>
      <p:pic>
        <p:nvPicPr>
          <p:cNvPr id="1031" name="Picture 7" descr="C:\Documents and Settings\h.gibson\Local Settings\Temporary Internet Files\Content.IE5\2DESEN7F\MC90044905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1844824"/>
            <a:ext cx="908720" cy="908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764704"/>
            <a:ext cx="3528392" cy="1224135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Ask ourselves some questions...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632848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43608" y="2492896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Who should the Network benefit and work for </a:t>
            </a:r>
            <a:r>
              <a:rPr lang="en-GB" sz="2800" u="sng" dirty="0" smtClean="0"/>
              <a:t>the most?</a:t>
            </a:r>
          </a:p>
          <a:p>
            <a:endParaRPr lang="en-GB" sz="2800" dirty="0" smtClean="0"/>
          </a:p>
          <a:p>
            <a:pPr lvl="2">
              <a:buFont typeface="Arial" pitchFamily="34" charset="0"/>
              <a:buChar char="•"/>
            </a:pPr>
            <a:r>
              <a:rPr lang="en-GB" sz="2800" dirty="0" smtClean="0"/>
              <a:t>Us?</a:t>
            </a:r>
            <a:endParaRPr lang="en-GB" sz="2800" dirty="0" smtClean="0"/>
          </a:p>
          <a:p>
            <a:pPr lvl="2">
              <a:buFont typeface="Arial" pitchFamily="34" charset="0"/>
              <a:buChar char="•"/>
            </a:pPr>
            <a:r>
              <a:rPr lang="en-GB" sz="2800" dirty="0" smtClean="0"/>
              <a:t>Our organisations?</a:t>
            </a:r>
            <a:endParaRPr lang="en-GB" sz="2800" dirty="0" smtClean="0"/>
          </a:p>
          <a:p>
            <a:pPr lvl="2">
              <a:buFont typeface="Arial" pitchFamily="34" charset="0"/>
              <a:buChar char="•"/>
            </a:pPr>
            <a:r>
              <a:rPr lang="en-GB" sz="2800" dirty="0" smtClean="0"/>
              <a:t>Our Universities?</a:t>
            </a:r>
            <a:endParaRPr lang="en-GB" sz="2800" dirty="0" smtClean="0"/>
          </a:p>
          <a:p>
            <a:pPr lvl="2">
              <a:buFont typeface="Arial" pitchFamily="34" charset="0"/>
              <a:buChar char="•"/>
            </a:pPr>
            <a:r>
              <a:rPr lang="en-GB" sz="2800" dirty="0" smtClean="0"/>
              <a:t>Our practitioners?</a:t>
            </a:r>
          </a:p>
          <a:p>
            <a:pPr lvl="2">
              <a:buFont typeface="Arial" pitchFamily="34" charset="0"/>
              <a:buChar char="•"/>
            </a:pPr>
            <a:r>
              <a:rPr lang="en-GB" sz="2800" dirty="0" smtClean="0"/>
              <a:t>Our students?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764704"/>
            <a:ext cx="3528392" cy="1224135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 Building a Vision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632848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pic>
        <p:nvPicPr>
          <p:cNvPr id="1026" name="Picture 2" descr="logo_bolo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32656"/>
            <a:ext cx="8572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tand_europe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571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71600" y="1844824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Split into three groups and consider:</a:t>
            </a:r>
          </a:p>
          <a:p>
            <a:endParaRPr lang="en-GB" sz="2800" dirty="0" smtClean="0"/>
          </a:p>
          <a:p>
            <a:r>
              <a:rPr lang="en-GB" sz="2800" dirty="0" smtClean="0"/>
              <a:t>If </a:t>
            </a:r>
            <a:r>
              <a:rPr lang="en-GB" sz="2800" dirty="0" smtClean="0"/>
              <a:t>the network were fulfilling all its promise, what would be happening? How would you feel? What would you and others be celebrating? 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Then:</a:t>
            </a:r>
          </a:p>
          <a:p>
            <a:pPr algn="ctr"/>
            <a:endParaRPr lang="en-GB" sz="2800" dirty="0" smtClean="0"/>
          </a:p>
          <a:p>
            <a:r>
              <a:rPr lang="en-GB" sz="2800" dirty="0" smtClean="0"/>
              <a:t>Generate </a:t>
            </a:r>
            <a:r>
              <a:rPr lang="en-GB" sz="2800" dirty="0" smtClean="0"/>
              <a:t>a shared "picture" and a memorable phrase to describe it. </a:t>
            </a: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ERPL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8DDA8D70B53B4D93A449EB0833FF26" ma:contentTypeVersion="1" ma:contentTypeDescription="Create a new document." ma:contentTypeScope="" ma:versionID="fd8c75653365a0daa667eb5214808acc">
  <xsd:schema xmlns:xsd="http://www.w3.org/2001/XMLSchema" xmlns:xs="http://www.w3.org/2001/XMLSchema" xmlns:p="http://schemas.microsoft.com/office/2006/metadata/properties" xmlns:ns2="ab5f71d0-b220-4f90-ac1e-9b4d8f35d354" targetNamespace="http://schemas.microsoft.com/office/2006/metadata/properties" ma:root="true" ma:fieldsID="6c851f29272da22f682fd1bfb1849579" ns2:_="">
    <xsd:import namespace="ab5f71d0-b220-4f90-ac1e-9b4d8f35d354"/>
    <xsd:element name="properties">
      <xsd:complexType>
        <xsd:sequence>
          <xsd:element name="documentManagement">
            <xsd:complexType>
              <xsd:all>
                <xsd:element ref="ns2:Endorsed_x0020_by_x0020_BFUG_x0020_Chai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f71d0-b220-4f90-ac1e-9b4d8f35d354" elementFormDefault="qualified">
    <xsd:import namespace="http://schemas.microsoft.com/office/2006/documentManagement/types"/>
    <xsd:import namespace="http://schemas.microsoft.com/office/infopath/2007/PartnerControls"/>
    <xsd:element name="Endorsed_x0020_by_x0020_BFUG_x0020_Chair" ma:index="8" nillable="true" ma:displayName="Endorsed by BFUG Chair" ma:default="1" ma:internalName="Endorsed_x0020_by_x0020_BFUG_x0020_Chai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Endorsed_x0020_by_x0020_BFUG_x0020_Chair xmlns="ab5f71d0-b220-4f90-ac1e-9b4d8f35d354">true</Endorsed_x0020_by_x0020_BFUG_x0020_Chair>
  </documentManagement>
</p:properties>
</file>

<file path=customXml/itemProps1.xml><?xml version="1.0" encoding="utf-8"?>
<ds:datastoreItem xmlns:ds="http://schemas.openxmlformats.org/officeDocument/2006/customXml" ds:itemID="{86FBDB3A-02F9-458F-A1B1-FD21B8A2805E}"/>
</file>

<file path=customXml/itemProps2.xml><?xml version="1.0" encoding="utf-8"?>
<ds:datastoreItem xmlns:ds="http://schemas.openxmlformats.org/officeDocument/2006/customXml" ds:itemID="{B4692A14-8557-4199-80B2-F0BF26A2E00E}"/>
</file>

<file path=customXml/itemProps3.xml><?xml version="1.0" encoding="utf-8"?>
<ds:datastoreItem xmlns:ds="http://schemas.openxmlformats.org/officeDocument/2006/customXml" ds:itemID="{0DC1832F-865D-4456-8DD0-6D8C0DA9EFAA}"/>
</file>

<file path=docProps/app.xml><?xml version="1.0" encoding="utf-8"?>
<Properties xmlns="http://schemas.openxmlformats.org/officeDocument/2006/extended-properties" xmlns:vt="http://schemas.openxmlformats.org/officeDocument/2006/docPropsVTypes">
  <Template>ERPL_ppt_template</Template>
  <TotalTime>117</TotalTime>
  <Words>265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ERPL_ppt_template</vt:lpstr>
      <vt:lpstr>European Recognition of Prior Learning Network Meeting </vt:lpstr>
      <vt:lpstr>European Recognition of Prior Learning Network Meeting </vt:lpstr>
      <vt:lpstr>Identified topics of interest </vt:lpstr>
      <vt:lpstr>How do we want the Network to work? </vt:lpstr>
      <vt:lpstr>How do we want the Network to work? </vt:lpstr>
      <vt:lpstr>What we have: our resources </vt:lpstr>
      <vt:lpstr>What we don’t have: the constraints! </vt:lpstr>
      <vt:lpstr>Ask ourselves some questions... </vt:lpstr>
      <vt:lpstr> Building a Vision </vt:lpstr>
      <vt:lpstr> Building a Vision </vt:lpstr>
    </vt:vector>
  </TitlesOfParts>
  <Company>QAA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Recognition of Prior Learning Network Meeting </dc:title>
  <dc:creator>h.gibson</dc:creator>
  <cp:lastModifiedBy>h.gibson</cp:lastModifiedBy>
  <cp:revision>12</cp:revision>
  <dcterms:created xsi:type="dcterms:W3CDTF">2011-06-22T13:06:23Z</dcterms:created>
  <dcterms:modified xsi:type="dcterms:W3CDTF">2011-06-22T15:03:44Z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0x010100148DDA8D70B53B4D93A449EB0833FF26</vt:lpwstr>
  </property>
</Properties>
</file>