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62" r:id="rId8"/>
    <p:sldId id="266" r:id="rId9"/>
    <p:sldId id="271" r:id="rId10"/>
    <p:sldId id="269" r:id="rId11"/>
    <p:sldId id="270" r:id="rId12"/>
    <p:sldId id="265" r:id="rId1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y " initials="K" lastIdx="6" clrIdx="0">
    <p:extLst>
      <p:ext uri="{19B8F6BF-5375-455C-9EA6-DF929625EA0E}">
        <p15:presenceInfo xmlns:p15="http://schemas.microsoft.com/office/powerpoint/2012/main" userId="Kathy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292D1-3760-4647-8768-DA1D390DF7EB}" v="1" dt="2022-10-05T05:12:18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enen Magalie" userId="f9755bf2-ac6a-469d-9fb5-dabc6354c67b" providerId="ADAL" clId="{209292D1-3760-4647-8768-DA1D390DF7EB}"/>
    <pc:docChg chg="custSel delSld modSld">
      <pc:chgData name="Soenen Magalie" userId="f9755bf2-ac6a-469d-9fb5-dabc6354c67b" providerId="ADAL" clId="{209292D1-3760-4647-8768-DA1D390DF7EB}" dt="2022-10-21T12:16:23.507" v="70" actId="20577"/>
      <pc:docMkLst>
        <pc:docMk/>
      </pc:docMkLst>
      <pc:sldChg chg="modSp mod">
        <pc:chgData name="Soenen Magalie" userId="f9755bf2-ac6a-469d-9fb5-dabc6354c67b" providerId="ADAL" clId="{209292D1-3760-4647-8768-DA1D390DF7EB}" dt="2022-10-21T12:16:23.507" v="70" actId="20577"/>
        <pc:sldMkLst>
          <pc:docMk/>
          <pc:sldMk cId="4147613589" sldId="265"/>
        </pc:sldMkLst>
        <pc:spChg chg="mod">
          <ac:chgData name="Soenen Magalie" userId="f9755bf2-ac6a-469d-9fb5-dabc6354c67b" providerId="ADAL" clId="{209292D1-3760-4647-8768-DA1D390DF7EB}" dt="2022-10-21T12:16:23.507" v="70" actId="20577"/>
          <ac:spMkLst>
            <pc:docMk/>
            <pc:sldMk cId="4147613589" sldId="265"/>
            <ac:spMk id="3" creationId="{8B19BFEA-444A-4658-B5BF-8F241AFD7195}"/>
          </ac:spMkLst>
        </pc:spChg>
      </pc:sldChg>
      <pc:sldChg chg="modSp mod">
        <pc:chgData name="Soenen Magalie" userId="f9755bf2-ac6a-469d-9fb5-dabc6354c67b" providerId="ADAL" clId="{209292D1-3760-4647-8768-DA1D390DF7EB}" dt="2022-10-05T05:12:22.039" v="2" actId="20577"/>
        <pc:sldMkLst>
          <pc:docMk/>
          <pc:sldMk cId="2686719047" sldId="266"/>
        </pc:sldMkLst>
        <pc:spChg chg="mod">
          <ac:chgData name="Soenen Magalie" userId="f9755bf2-ac6a-469d-9fb5-dabc6354c67b" providerId="ADAL" clId="{209292D1-3760-4647-8768-DA1D390DF7EB}" dt="2022-10-05T05:12:22.039" v="2" actId="20577"/>
          <ac:spMkLst>
            <pc:docMk/>
            <pc:sldMk cId="2686719047" sldId="266"/>
            <ac:spMk id="3" creationId="{8B19BFEA-444A-4658-B5BF-8F241AFD7195}"/>
          </ac:spMkLst>
        </pc:spChg>
      </pc:sldChg>
      <pc:sldChg chg="del">
        <pc:chgData name="Soenen Magalie" userId="f9755bf2-ac6a-469d-9fb5-dabc6354c67b" providerId="ADAL" clId="{209292D1-3760-4647-8768-DA1D390DF7EB}" dt="2022-10-05T05:14:27.113" v="66" actId="2696"/>
        <pc:sldMkLst>
          <pc:docMk/>
          <pc:sldMk cId="3671405760" sldId="267"/>
        </pc:sldMkLst>
      </pc:sldChg>
      <pc:sldChg chg="modSp mod delCm">
        <pc:chgData name="Soenen Magalie" userId="f9755bf2-ac6a-469d-9fb5-dabc6354c67b" providerId="ADAL" clId="{209292D1-3760-4647-8768-DA1D390DF7EB}" dt="2022-10-05T05:12:57.036" v="5" actId="207"/>
        <pc:sldMkLst>
          <pc:docMk/>
          <pc:sldMk cId="4184111002" sldId="269"/>
        </pc:sldMkLst>
        <pc:spChg chg="mod">
          <ac:chgData name="Soenen Magalie" userId="f9755bf2-ac6a-469d-9fb5-dabc6354c67b" providerId="ADAL" clId="{209292D1-3760-4647-8768-DA1D390DF7EB}" dt="2022-10-05T05:12:57.036" v="5" actId="207"/>
          <ac:spMkLst>
            <pc:docMk/>
            <pc:sldMk cId="4184111002" sldId="269"/>
            <ac:spMk id="3" creationId="{8B19BFEA-444A-4658-B5BF-8F241AFD7195}"/>
          </ac:spMkLst>
        </pc:spChg>
      </pc:sldChg>
    </pc:docChg>
  </pc:docChgLst>
  <pc:docChgLst>
    <pc:chgData name="Soenen Magalie" userId="f9755bf2-ac6a-469d-9fb5-dabc6354c67b" providerId="ADAL" clId="{561885AE-BAEC-4CA2-97D1-00CAB95DDA1C}"/>
    <pc:docChg chg="custSel modSld">
      <pc:chgData name="Soenen Magalie" userId="f9755bf2-ac6a-469d-9fb5-dabc6354c67b" providerId="ADAL" clId="{561885AE-BAEC-4CA2-97D1-00CAB95DDA1C}" dt="2022-04-08T08:20:48.219" v="13" actId="20577"/>
      <pc:docMkLst>
        <pc:docMk/>
      </pc:docMkLst>
      <pc:sldChg chg="modSp mod delCm">
        <pc:chgData name="Soenen Magalie" userId="f9755bf2-ac6a-469d-9fb5-dabc6354c67b" providerId="ADAL" clId="{561885AE-BAEC-4CA2-97D1-00CAB95DDA1C}" dt="2022-04-08T08:20:48.219" v="13" actId="20577"/>
        <pc:sldMkLst>
          <pc:docMk/>
          <pc:sldMk cId="1276050275" sldId="264"/>
        </pc:sldMkLst>
        <pc:spChg chg="mod">
          <ac:chgData name="Soenen Magalie" userId="f9755bf2-ac6a-469d-9fb5-dabc6354c67b" providerId="ADAL" clId="{561885AE-BAEC-4CA2-97D1-00CAB95DDA1C}" dt="2022-04-08T08:20:48.219" v="13" actId="20577"/>
          <ac:spMkLst>
            <pc:docMk/>
            <pc:sldMk cId="1276050275" sldId="264"/>
            <ac:spMk id="3" creationId="{8B19BFEA-444A-4658-B5BF-8F241AFD7195}"/>
          </ac:spMkLst>
        </pc:spChg>
      </pc:sldChg>
    </pc:docChg>
  </pc:docChgLst>
  <pc:docChgLst>
    <pc:chgData name="Soenen Magalie" userId="f9755bf2-ac6a-469d-9fb5-dabc6354c67b" providerId="ADAL" clId="{C65BF77D-20A2-4A37-8A8A-6659E52F49F1}"/>
    <pc:docChg chg="undo custSel addSld delSld modSld sldOrd">
      <pc:chgData name="Soenen Magalie" userId="f9755bf2-ac6a-469d-9fb5-dabc6354c67b" providerId="ADAL" clId="{C65BF77D-20A2-4A37-8A8A-6659E52F49F1}" dt="2022-10-05T03:23:38.532" v="1572" actId="20577"/>
      <pc:docMkLst>
        <pc:docMk/>
      </pc:docMkLst>
      <pc:sldChg chg="modSp mod">
        <pc:chgData name="Soenen Magalie" userId="f9755bf2-ac6a-469d-9fb5-dabc6354c67b" providerId="ADAL" clId="{C65BF77D-20A2-4A37-8A8A-6659E52F49F1}" dt="2022-10-04T14:19:22.227" v="121" actId="6549"/>
        <pc:sldMkLst>
          <pc:docMk/>
          <pc:sldMk cId="2929022045" sldId="261"/>
        </pc:sldMkLst>
        <pc:spChg chg="mod">
          <ac:chgData name="Soenen Magalie" userId="f9755bf2-ac6a-469d-9fb5-dabc6354c67b" providerId="ADAL" clId="{C65BF77D-20A2-4A37-8A8A-6659E52F49F1}" dt="2022-10-04T14:19:22.227" v="121" actId="6549"/>
          <ac:spMkLst>
            <pc:docMk/>
            <pc:sldMk cId="2929022045" sldId="261"/>
            <ac:spMk id="3" creationId="{8B19BFEA-444A-4658-B5BF-8F241AFD7195}"/>
          </ac:spMkLst>
        </pc:spChg>
      </pc:sldChg>
      <pc:sldChg chg="modSp mod ord">
        <pc:chgData name="Soenen Magalie" userId="f9755bf2-ac6a-469d-9fb5-dabc6354c67b" providerId="ADAL" clId="{C65BF77D-20A2-4A37-8A8A-6659E52F49F1}" dt="2022-10-04T14:23:29.298" v="148" actId="20577"/>
        <pc:sldMkLst>
          <pc:docMk/>
          <pc:sldMk cId="1037455327" sldId="262"/>
        </pc:sldMkLst>
        <pc:spChg chg="mod">
          <ac:chgData name="Soenen Magalie" userId="f9755bf2-ac6a-469d-9fb5-dabc6354c67b" providerId="ADAL" clId="{C65BF77D-20A2-4A37-8A8A-6659E52F49F1}" dt="2022-10-04T14:23:29.298" v="148" actId="20577"/>
          <ac:spMkLst>
            <pc:docMk/>
            <pc:sldMk cId="1037455327" sldId="262"/>
            <ac:spMk id="3" creationId="{8B19BFEA-444A-4658-B5BF-8F241AFD7195}"/>
          </ac:spMkLst>
        </pc:spChg>
      </pc:sldChg>
      <pc:sldChg chg="del">
        <pc:chgData name="Soenen Magalie" userId="f9755bf2-ac6a-469d-9fb5-dabc6354c67b" providerId="ADAL" clId="{C65BF77D-20A2-4A37-8A8A-6659E52F49F1}" dt="2022-10-04T14:19:48.292" v="124" actId="47"/>
        <pc:sldMkLst>
          <pc:docMk/>
          <pc:sldMk cId="3090551897" sldId="263"/>
        </pc:sldMkLst>
      </pc:sldChg>
      <pc:sldChg chg="del">
        <pc:chgData name="Soenen Magalie" userId="f9755bf2-ac6a-469d-9fb5-dabc6354c67b" providerId="ADAL" clId="{C65BF77D-20A2-4A37-8A8A-6659E52F49F1}" dt="2022-10-04T14:19:51.654" v="125" actId="47"/>
        <pc:sldMkLst>
          <pc:docMk/>
          <pc:sldMk cId="1276050275" sldId="264"/>
        </pc:sldMkLst>
      </pc:sldChg>
      <pc:sldChg chg="modSp mod">
        <pc:chgData name="Soenen Magalie" userId="f9755bf2-ac6a-469d-9fb5-dabc6354c67b" providerId="ADAL" clId="{C65BF77D-20A2-4A37-8A8A-6659E52F49F1}" dt="2022-10-05T03:23:38.532" v="1572" actId="20577"/>
        <pc:sldMkLst>
          <pc:docMk/>
          <pc:sldMk cId="4147613589" sldId="265"/>
        </pc:sldMkLst>
        <pc:spChg chg="mod">
          <ac:chgData name="Soenen Magalie" userId="f9755bf2-ac6a-469d-9fb5-dabc6354c67b" providerId="ADAL" clId="{C65BF77D-20A2-4A37-8A8A-6659E52F49F1}" dt="2022-10-05T03:23:38.532" v="1572" actId="20577"/>
          <ac:spMkLst>
            <pc:docMk/>
            <pc:sldMk cId="4147613589" sldId="265"/>
            <ac:spMk id="3" creationId="{8B19BFEA-444A-4658-B5BF-8F241AFD7195}"/>
          </ac:spMkLst>
        </pc:spChg>
      </pc:sldChg>
      <pc:sldChg chg="modSp mod">
        <pc:chgData name="Soenen Magalie" userId="f9755bf2-ac6a-469d-9fb5-dabc6354c67b" providerId="ADAL" clId="{C65BF77D-20A2-4A37-8A8A-6659E52F49F1}" dt="2022-10-04T14:50:17.916" v="1456" actId="5793"/>
        <pc:sldMkLst>
          <pc:docMk/>
          <pc:sldMk cId="2686719047" sldId="266"/>
        </pc:sldMkLst>
        <pc:spChg chg="mod">
          <ac:chgData name="Soenen Magalie" userId="f9755bf2-ac6a-469d-9fb5-dabc6354c67b" providerId="ADAL" clId="{C65BF77D-20A2-4A37-8A8A-6659E52F49F1}" dt="2022-10-04T14:50:17.916" v="1456" actId="5793"/>
          <ac:spMkLst>
            <pc:docMk/>
            <pc:sldMk cId="2686719047" sldId="266"/>
            <ac:spMk id="3" creationId="{8B19BFEA-444A-4658-B5BF-8F241AFD7195}"/>
          </ac:spMkLst>
        </pc:spChg>
      </pc:sldChg>
      <pc:sldChg chg="modSp add mod">
        <pc:chgData name="Soenen Magalie" userId="f9755bf2-ac6a-469d-9fb5-dabc6354c67b" providerId="ADAL" clId="{C65BF77D-20A2-4A37-8A8A-6659E52F49F1}" dt="2022-10-04T14:50:28.471" v="1471" actId="20577"/>
        <pc:sldMkLst>
          <pc:docMk/>
          <pc:sldMk cId="4184111002" sldId="269"/>
        </pc:sldMkLst>
        <pc:spChg chg="mod">
          <ac:chgData name="Soenen Magalie" userId="f9755bf2-ac6a-469d-9fb5-dabc6354c67b" providerId="ADAL" clId="{C65BF77D-20A2-4A37-8A8A-6659E52F49F1}" dt="2022-10-04T14:50:28.471" v="1471" actId="20577"/>
          <ac:spMkLst>
            <pc:docMk/>
            <pc:sldMk cId="4184111002" sldId="269"/>
            <ac:spMk id="3" creationId="{8B19BFEA-444A-4658-B5BF-8F241AFD7195}"/>
          </ac:spMkLst>
        </pc:spChg>
      </pc:sldChg>
      <pc:sldChg chg="modSp add mod">
        <pc:chgData name="Soenen Magalie" userId="f9755bf2-ac6a-469d-9fb5-dabc6354c67b" providerId="ADAL" clId="{C65BF77D-20A2-4A37-8A8A-6659E52F49F1}" dt="2022-10-04T14:51:10.335" v="1559" actId="20577"/>
        <pc:sldMkLst>
          <pc:docMk/>
          <pc:sldMk cId="3624330306" sldId="270"/>
        </pc:sldMkLst>
        <pc:spChg chg="mod">
          <ac:chgData name="Soenen Magalie" userId="f9755bf2-ac6a-469d-9fb5-dabc6354c67b" providerId="ADAL" clId="{C65BF77D-20A2-4A37-8A8A-6659E52F49F1}" dt="2022-10-04T14:51:10.335" v="1559" actId="20577"/>
          <ac:spMkLst>
            <pc:docMk/>
            <pc:sldMk cId="3624330306" sldId="270"/>
            <ac:spMk id="3" creationId="{8B19BFEA-444A-4658-B5BF-8F241AFD71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1D3AA-9D93-49E1-AD1A-89E09755F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4D5D21E-2C40-4564-B25E-723086AE8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694819-BD2C-4B50-853D-AE35E3AA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DD88F0-938F-47F8-A69E-9FE7CF9A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9AEDED-CBBD-4E45-A83A-39A3D49C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042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456AA-9F61-4E9E-921F-71703F14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19E5F2-E72A-4C0D-BF17-09D8972EA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3B92F7-3CEE-491A-9C79-65F4545F3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517A54-1CF4-493E-BBDB-EDE37B49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9D57DB-F1ED-41A1-A7C8-B2EC4606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5435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3A1E8A1-1ED8-4651-AACD-70A89D3B9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8D5A9AC-E061-4F2B-B81B-4EFC286AF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1199DD-BAC0-4A23-B6DE-F9DBDC393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03ECAF-C1A4-4C5B-9325-DF7506FA3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68B021-E0D0-4D38-B04B-800C6DB4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9003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D05DB-4F6A-4077-A823-2658E995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BCD3A6-3F77-4FE1-8DBF-75E6F3936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0BF5FC-10B1-42FA-9668-7F4DD64B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CD3C5A-F366-43A0-8B67-DEA82D74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BE5B2D-122E-49DC-97EC-84EEE37B7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440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9C0FFF-8E3B-4D85-8FD3-5BB64A34B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371C9A-D311-4319-A07F-51BF7BB1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3E713B-4B92-48A1-9A80-872B6A98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581013-8583-4FEB-A996-FD1AA8AE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77C9B8-1C68-4B07-8052-732E4BB0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474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5781D2-BCBD-478C-8767-B2B75583F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015C01-3866-4516-A69E-F0734DE2A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496BEE-AD39-4808-9BA8-50F0B6575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3C3E93-DD87-4E6D-A17A-1935A87D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FEDD3A-8DD3-4CD3-BB82-43604FC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70C7BB-6A57-4136-ADB7-9DDD4275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87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C858B-4833-4278-95AD-510AABE09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8B4A63-F033-4B6F-AC9F-9D1BDE15B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602187-CF78-4EAE-8303-AB516B370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06F85A7-A158-4615-B6F2-C334F9F1D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A11DAE8-7871-4553-AEF6-FF92DF9C0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626FF52-28DA-4145-AF28-97F979E02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9C17229-9885-4076-8691-48F12428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EA32531-942F-454D-AAF0-4F869041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516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D54757-49B7-4F7B-9590-32116AB8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BC8175-D604-457D-89F6-6AD50AD5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3176099-8696-40D7-A58E-4B0ACAD9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63A4F6A-AE93-4BA5-A9D2-49D79AE47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107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2841484-16BC-4729-8DF8-F219A6DF3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A3C583D-51D9-47D7-BBEB-89335103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4A45E0F-45E5-49FC-AE23-DB74B54B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1579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A3A25-D82D-4C27-A307-26A22C2BA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3A5BF4-E9B9-4829-81E4-51398B231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EBC1577-2402-453B-A219-2AAB7EEC0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21C003D-1C54-4F9B-A797-8B622080B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4E4D80F-4E34-4A6D-89D4-1F8F71C75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647E5E6-4DC0-414C-80B2-5AD123354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819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6513D-88BC-45EB-BD72-997F38329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BC7B9D5-9EA8-46CC-BD2E-177AB7267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87FDF06-E693-4933-AF73-DE0849513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5BDD5A9-0584-4A6B-A389-0FC180417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EC40961-1913-4175-BB30-735C852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4F342F9-DF58-4FFD-AD0E-C5FB4F13E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345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D85C98B-CC1A-4F2A-8779-E237B8469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66DF05-4018-4D5B-9D59-881B89CE3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676C48-3DC5-4782-81A2-570CD61A3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6C2A-0921-40D1-B4E7-5AD79CB0D172}" type="datetimeFigureOut">
              <a:rPr lang="nl-BE" smtClean="0"/>
              <a:t>21/10/2022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832AE3D-F1AC-46E2-891F-1A94E6801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4A458E-3529-4A20-9D12-645AE12D04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95BE9-B5D7-4249-93BA-C8FBFBBA84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8473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hec2022.net/resources/Coordination%20Group%20Global%20Policy%20Dialogu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58" y="408170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sz="4600" b="1" dirty="0"/>
              <a:t>Update CG on Global Policy </a:t>
            </a:r>
            <a:r>
              <a:rPr lang="nl-BE" sz="4600" b="1" dirty="0" err="1"/>
              <a:t>Dialogue</a:t>
            </a:r>
            <a:br>
              <a:rPr lang="nl-BE" dirty="0"/>
            </a:br>
            <a:br>
              <a:rPr lang="nl-BE" dirty="0"/>
            </a:br>
            <a:r>
              <a:rPr lang="nl-BE" sz="4600" dirty="0"/>
              <a:t>Magalie Soenen – co-</a:t>
            </a:r>
            <a:r>
              <a:rPr lang="nl-BE" sz="4600" dirty="0" err="1"/>
              <a:t>chair</a:t>
            </a:r>
            <a:endParaRPr lang="nl-BE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1893" y="4030078"/>
            <a:ext cx="9144000" cy="1655762"/>
          </a:xfrm>
        </p:spPr>
        <p:txBody>
          <a:bodyPr>
            <a:normAutofit/>
          </a:bodyPr>
          <a:lstStyle/>
          <a:p>
            <a:r>
              <a:rPr lang="nl-BE" sz="3000" dirty="0"/>
              <a:t>BFUG board meeting </a:t>
            </a:r>
            <a:br>
              <a:rPr lang="nl-BE" sz="3000" dirty="0"/>
            </a:br>
            <a:r>
              <a:rPr lang="nl-BE" sz="3000" dirty="0"/>
              <a:t>5/10/2022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1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8" y="657224"/>
            <a:ext cx="9144000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Set up of CG on Global Policy Dialogue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093" y="1773238"/>
            <a:ext cx="9533882" cy="4056062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Chaired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4 co-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chairs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: Belgium/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Flemish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Community, Italy, Albania and European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Commission</a:t>
            </a:r>
            <a:endParaRPr lang="nl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members 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take part (Albania, Austria, Belgium/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Flemish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Community, Belgium/French Community, France, Germany,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See, Ireland, Italy, Kazakhstan, Malta, the Netherlands, Romania, Spain, UK)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nl-BE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nl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(EI-ETUCE, ENQA, ESU, EUA, European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Commission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, UNESCO)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2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8" y="657224"/>
            <a:ext cx="9144000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Meetings of CG on Global Policy Dialogue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093" y="1773238"/>
            <a:ext cx="9533882" cy="4056062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First meeting on 7th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2021 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Second meeting on 13th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meeting on 1st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  <a:p>
            <a:pPr marL="285750" indent="-285750" algn="l">
              <a:lnSpc>
                <a:spcPct val="120000"/>
              </a:lnSpc>
              <a:buFontTx/>
              <a:buChar char="-"/>
            </a:pP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Fourth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meeting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planned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on 24th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  <a:p>
            <a:pPr algn="l">
              <a:lnSpc>
                <a:spcPct val="120000"/>
              </a:lnSpc>
            </a:pPr>
            <a:endParaRPr lang="nl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20000"/>
              </a:lnSpc>
              <a:buFont typeface="Symbol" panose="05050102010706020507" pitchFamily="18" charset="2"/>
              <a:buChar char="Þ"/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subgroups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and follow-up of </a:t>
            </a:r>
            <a:r>
              <a:rPr lang="nl-BE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 plan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02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Composition and focus of the subgroups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marL="742950" lvl="1" indent="-285750" algn="l">
              <a:buFontTx/>
              <a:buChar char="-"/>
            </a:pP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nl-BE" sz="2400" dirty="0" err="1">
                <a:latin typeface="Arial" panose="020B0604020202020204" pitchFamily="34" charset="0"/>
                <a:cs typeface="Arial" panose="020B0604020202020204" pitchFamily="34" charset="0"/>
              </a:rPr>
              <a:t>functional</a:t>
            </a: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2400" dirty="0" err="1">
                <a:latin typeface="Arial" panose="020B0604020202020204" pitchFamily="34" charset="0"/>
                <a:cs typeface="Arial" panose="020B0604020202020204" pitchFamily="34" charset="0"/>
              </a:rPr>
              <a:t>subgroups</a:t>
            </a: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Tirana Global Policy Forum: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 Linda Pustina (AL), in her role as Vice-Chair of the BFUG, the members are the Netherlands, UK, France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Drafting the statement: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 Kathy Isaacs (IT), complemented with Holy See, Ireland, the Netherlands, UK and ETUCE as members</a:t>
            </a:r>
          </a:p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 regional subgroups: 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Asia: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 Magalie Soenen (BE/FL), members are France, Germany, Holy See, Romania, The Netherlands, EC, EUA, ESU, and UNESCO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Africa: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 Fiorella Perotto (EC), members are Austria, Belgium/FR,  France, Germany, Holy See, Romania, the Netherlands, ENQA, EUA and UNESCO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Americas: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 Kathy Isaacs (IT), members are Austria, Holy See, Ireland, Malta, the Netherlands, EC and UNESCO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55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Outcomes of the subgroups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marL="742950" lvl="1" indent="-285750" algn="l">
              <a:buFontTx/>
              <a:buChar char="-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Each subgroup had several meetings (2 to 4 meetings)</a:t>
            </a:r>
          </a:p>
          <a:p>
            <a:pPr marL="742950" lvl="1" indent="-285750" algn="l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 ongoing mapping exercises:</a:t>
            </a:r>
          </a:p>
          <a:p>
            <a:pPr marL="1200150" lvl="2" indent="-285750" algn="l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Contact list global partners</a:t>
            </a:r>
          </a:p>
          <a:p>
            <a:pPr marL="1200150" lvl="2" indent="-285750" algn="l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Mapping of regional events &amp; activities</a:t>
            </a:r>
          </a:p>
          <a:p>
            <a:pPr marL="1200150" lvl="2" indent="-285750" algn="l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Mapping of topics/themes and regions (looking for synergies between ongoing processes)</a:t>
            </a:r>
          </a:p>
          <a:p>
            <a:pPr lvl="2"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Policy brief for UNESCO World Higher Education Conference on ‘Promoting Policy Dialogue among the European Higher Education Area (EHEA) and the other world higher education regions’ was submitted, May 2022:</a:t>
            </a:r>
          </a:p>
          <a:p>
            <a:pPr lvl="1" algn="l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https://whec2022.net/resources/Coordination%20Group%20Global%20Policy%20Dialogue.pdf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Outcomes of the subgroups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lvl="1"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on Africa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Reflections on the new AU-EU innovation agenda (a set of reflections as part of the public consultation on the AU-EU Innovation Agenda launched at the EU-Africa Business Forum in February 2022), June 2022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Preparation of 3 EHEA conversations: online events/webinars with 3-4 experts from the EHEA and Africa, representing regional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Duration: 1,5-2 hours.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Theme: recognition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Start by inviting regional representatives, later go to more practical implementation at institutional level.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 webinar planned around 15 December 2022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Content: needs further work, “Instruments, tools and practices at regional* and national level”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61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Outcomes of the subgroups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lvl="1"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on Americas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Idea of organizing similar online activities as Africa group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DAAD Bologna Hub event, “Global Dialogue on Micro-Credentials: Initiatives and Perspectives on Small Learning Units from around the World”, 23 June; co-chair K. Isaacs lead of Americas section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Proposed hybrid Colloquium between CG/EHEA and Mercosur, 5/12/2022, in Montevideo, representatives of Argentina, Brazil, Bolivia, Chile, Colombia, Ecuador, Paraguay.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Perù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Uruguay and Venezuela, topic “Enhancing Global Policy Dialogue on Higher Education”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Submitted a proposal for a session at the CHEA (US accreditation body) Annual Conference which will be held in Washington DC on 23 January, topic “Let's Talk: fostering global dialogue about diversity in a common framework”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Draft communication text for contact with regional contacts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11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Outcomes of the subgroups so far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lvl="1"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on Asia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Сonference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Central Asian Ministers of Education «Central Asian Higher Educational Area: regional cooperation, national reforms», 18 June 2022; 2 co-chairs participated (K. Isaacs &amp; L. Pustina),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Expanding the Bologna Process in the Central Asian Countries: Forms, Methods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Trends in the Development of Higher Education in the Bologna Process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EU-SHARE conference on micro-credentials, 20-21 July 2022, Bangkok; 1 co-chair and 2 group members joined (M. Soenen, EUA and Germany)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Micro-Credentials – the European Perspective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ASEM process is starting up again: ISOM meeting 24-25 November 2022, Malta -&gt; looking for synergies, to be further discussed among group members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 on inclusive mobility planned EHEA-ASEM by BE/FL in spring 2023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 with subgroup on similar webinars as other two groups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30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7405DA-291A-4445-9A30-1EFA907A7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48" y="489132"/>
            <a:ext cx="10388484" cy="60416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DE9E689-C8CD-4DC0-947F-DBB9657ED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447" y="657224"/>
            <a:ext cx="9931245" cy="862013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Roadmap of the CG </a:t>
            </a:r>
            <a:endParaRPr lang="nl-BE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19BFEA-444A-4658-B5BF-8F241AFD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47" y="1687329"/>
            <a:ext cx="9717599" cy="4513448"/>
          </a:xfrm>
        </p:spPr>
        <p:txBody>
          <a:bodyPr>
            <a:noAutofit/>
          </a:bodyPr>
          <a:lstStyle/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Subgroups continue work on different activities</a:t>
            </a:r>
          </a:p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Co-chairs encourage synergies between the work of the groups</a:t>
            </a:r>
          </a:p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Co-chairs investigate synergy with INGLOBAL project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Exploring possible changes to the project to allow for more flexibility. No clear information on proposed steps from the project team on activities (questionnaires, hiring expert, mapping mobility flows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, etc.)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24 Oct: 4th CG meeting</a:t>
            </a:r>
          </a:p>
          <a:p>
            <a:pPr marL="742950" lvl="1" indent="-285750" algn="l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From 2023: start up of the subgroups on the GPF and GPF statement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CE4268A-E2CE-41F7-81CB-491C7C6D5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693" y="5413175"/>
            <a:ext cx="914479" cy="11644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652877-F431-4FA9-8D27-152AAAC08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1" y="5257800"/>
            <a:ext cx="1212822" cy="14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135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3be582-bde1-422d-898f-a79db5f49d9c">
      <Terms xmlns="http://schemas.microsoft.com/office/infopath/2007/PartnerControls"/>
    </lcf76f155ced4ddcb4097134ff3c332f>
    <TaxCatchAll xmlns="9a9ec0f0-7796-43d0-ac1f-4c8c46ee0bd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2C628D28AA914291126004052F312B" ma:contentTypeVersion="18" ma:contentTypeDescription="Een nieuw document maken." ma:contentTypeScope="" ma:versionID="d3a2f5c729b402aea09ae139564dd0e3">
  <xsd:schema xmlns:xsd="http://www.w3.org/2001/XMLSchema" xmlns:xs="http://www.w3.org/2001/XMLSchema" xmlns:p="http://schemas.microsoft.com/office/2006/metadata/properties" xmlns:ns2="7d3be582-bde1-422d-898f-a79db5f49d9c" xmlns:ns3="e1183e09-c796-41a2-ba5a-4d319536ae41" xmlns:ns4="9a9ec0f0-7796-43d0-ac1f-4c8c46ee0bd1" targetNamespace="http://schemas.microsoft.com/office/2006/metadata/properties" ma:root="true" ma:fieldsID="ece36e2ed97fd34eed79f808256216a6" ns2:_="" ns3:_="" ns4:_="">
    <xsd:import namespace="7d3be582-bde1-422d-898f-a79db5f49d9c"/>
    <xsd:import namespace="e1183e09-c796-41a2-ba5a-4d319536ae41"/>
    <xsd:import namespace="9a9ec0f0-7796-43d0-ac1f-4c8c46ee0b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be582-bde1-422d-898f-a79db5f49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49ca8161-7180-459b-a0ef-1a71cf6ffe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183e09-c796-41a2-ba5a-4d319536ae4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ec0f0-7796-43d0-ac1f-4c8c46ee0bd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754bc06-0c05-4ae4-bc31-bdda4afd3f4a}" ma:internalName="TaxCatchAll" ma:showField="CatchAllData" ma:web="e1183e09-c796-41a2-ba5a-4d319536ae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7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DFB7B1-8386-4882-AA97-9950AA2123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FCF9E3-02A1-4616-AF59-D18C484E1AA9}">
  <ds:schemaRefs>
    <ds:schemaRef ds:uri="http://schemas.openxmlformats.org/package/2006/metadata/core-properties"/>
    <ds:schemaRef ds:uri="http://purl.org/dc/dcmitype/"/>
    <ds:schemaRef ds:uri="9a9ec0f0-7796-43d0-ac1f-4c8c46ee0bd1"/>
    <ds:schemaRef ds:uri="http://schemas.microsoft.com/office/infopath/2007/PartnerControls"/>
    <ds:schemaRef ds:uri="http://schemas.microsoft.com/office/2006/metadata/properties"/>
    <ds:schemaRef ds:uri="7d3be582-bde1-422d-898f-a79db5f49d9c"/>
    <ds:schemaRef ds:uri="http://purl.org/dc/elements/1.1/"/>
    <ds:schemaRef ds:uri="http://schemas.microsoft.com/office/2006/documentManagement/types"/>
    <ds:schemaRef ds:uri="e1183e09-c796-41a2-ba5a-4d319536ae41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826910D-F4B1-418D-AF6A-2ED7D45EE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3be582-bde1-422d-898f-a79db5f49d9c"/>
    <ds:schemaRef ds:uri="e1183e09-c796-41a2-ba5a-4d319536ae41"/>
    <ds:schemaRef ds:uri="9a9ec0f0-7796-43d0-ac1f-4c8c46ee0b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896</Words>
  <Application>Microsoft Office PowerPoint</Application>
  <PresentationFormat>Breedbeeld</PresentationFormat>
  <Paragraphs>62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Symbol</vt:lpstr>
      <vt:lpstr>Kantoorthema</vt:lpstr>
      <vt:lpstr>Update CG on Global Policy Dialogue  Magalie Soenen – co-chair</vt:lpstr>
      <vt:lpstr>Set up of CG on Global Policy Dialogue</vt:lpstr>
      <vt:lpstr>Meetings of CG on Global Policy Dialogue</vt:lpstr>
      <vt:lpstr>Composition and focus of the subgroups</vt:lpstr>
      <vt:lpstr>Outcomes of the subgroups</vt:lpstr>
      <vt:lpstr>Outcomes of the subgroups</vt:lpstr>
      <vt:lpstr>Outcomes of the subgroups</vt:lpstr>
      <vt:lpstr>Outcomes of the subgroups so far</vt:lpstr>
      <vt:lpstr>Roadmap of the CG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CG on Global Policy Dialogue  Magalie Soenen – co-chair</dc:title>
  <dc:creator>Soenen Magalie</dc:creator>
  <cp:lastModifiedBy>Soenen Magalie</cp:lastModifiedBy>
  <cp:revision>20</cp:revision>
  <dcterms:created xsi:type="dcterms:W3CDTF">2022-04-07T12:02:46Z</dcterms:created>
  <dcterms:modified xsi:type="dcterms:W3CDTF">2022-10-21T12:16:26Z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0x010100C02C628D28AA914291126004052F312B</vt:lpwstr>
  </property>
  <property fmtid="{D5CDD505-2E9C-101B-9397-08002B2CF9AE}" pid="3" name="MediaServiceImageTags">
    <vt:lpwstr/>
  </property>
</Properties>
</file>